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1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 snapToGrid="0">
      <p:cViewPr varScale="1">
        <p:scale>
          <a:sx n="77" d="100"/>
          <a:sy n="77" d="100"/>
        </p:scale>
        <p:origin x="3438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9974-651E-44B9-8DA5-B1A788F67833}" type="datetimeFigureOut">
              <a:rPr lang="th-TH" smtClean="0"/>
              <a:pPr/>
              <a:t>27/10/64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9CB-1D43-48EA-A302-32F9722D28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18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9974-651E-44B9-8DA5-B1A788F67833}" type="datetimeFigureOut">
              <a:rPr lang="th-TH" smtClean="0"/>
              <a:pPr/>
              <a:t>27/10/64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9CB-1D43-48EA-A302-32F9722D28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442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9974-651E-44B9-8DA5-B1A788F67833}" type="datetimeFigureOut">
              <a:rPr lang="th-TH" smtClean="0"/>
              <a:pPr/>
              <a:t>27/10/64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9CB-1D43-48EA-A302-32F9722D28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80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9974-651E-44B9-8DA5-B1A788F67833}" type="datetimeFigureOut">
              <a:rPr lang="th-TH" smtClean="0"/>
              <a:pPr/>
              <a:t>27/10/64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9CB-1D43-48EA-A302-32F9722D28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10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9974-651E-44B9-8DA5-B1A788F67833}" type="datetimeFigureOut">
              <a:rPr lang="th-TH" smtClean="0"/>
              <a:pPr/>
              <a:t>27/10/64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9CB-1D43-48EA-A302-32F9722D28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496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9974-651E-44B9-8DA5-B1A788F67833}" type="datetimeFigureOut">
              <a:rPr lang="th-TH" smtClean="0"/>
              <a:pPr/>
              <a:t>27/10/64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9CB-1D43-48EA-A302-32F9722D28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873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9974-651E-44B9-8DA5-B1A788F67833}" type="datetimeFigureOut">
              <a:rPr lang="th-TH" smtClean="0"/>
              <a:pPr/>
              <a:t>27/10/64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9CB-1D43-48EA-A302-32F9722D28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430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9974-651E-44B9-8DA5-B1A788F67833}" type="datetimeFigureOut">
              <a:rPr lang="th-TH" smtClean="0"/>
              <a:pPr/>
              <a:t>27/10/64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9CB-1D43-48EA-A302-32F9722D28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284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9974-651E-44B9-8DA5-B1A788F67833}" type="datetimeFigureOut">
              <a:rPr lang="th-TH" smtClean="0"/>
              <a:pPr/>
              <a:t>27/10/64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9CB-1D43-48EA-A302-32F9722D28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832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9974-651E-44B9-8DA5-B1A788F67833}" type="datetimeFigureOut">
              <a:rPr lang="th-TH" smtClean="0"/>
              <a:pPr/>
              <a:t>27/10/64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9CB-1D43-48EA-A302-32F9722D28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147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D9974-651E-44B9-8DA5-B1A788F67833}" type="datetimeFigureOut">
              <a:rPr lang="th-TH" smtClean="0"/>
              <a:pPr/>
              <a:t>27/10/64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69CB-1D43-48EA-A302-32F9722D28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9888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D9974-651E-44B9-8DA5-B1A788F67833}" type="datetimeFigureOut">
              <a:rPr lang="th-TH" smtClean="0"/>
              <a:pPr/>
              <a:t>27/10/64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069CB-1D43-48EA-A302-32F9722D288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225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103A8C7-8BF6-4F20-8CA4-9868F059D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767C0D73-981F-43E8-BAEE-424C5960C1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71" y="637302"/>
            <a:ext cx="1326254" cy="1516351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B8ABF303-CAA7-491D-8F85-5F1DB4B497C4}"/>
              </a:ext>
            </a:extLst>
          </p:cNvPr>
          <p:cNvSpPr/>
          <p:nvPr/>
        </p:nvSpPr>
        <p:spPr>
          <a:xfrm>
            <a:off x="589731" y="2775583"/>
            <a:ext cx="554991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dirty="0">
                <a:ln w="635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  แผนปฏิบัติการประจำปี </a:t>
            </a:r>
          </a:p>
          <a:p>
            <a:pPr algn="ctr"/>
            <a:r>
              <a:rPr lang="th-TH" sz="6000" b="1" dirty="0">
                <a:ln w="635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 งบประมาณ พ.ศ. </a:t>
            </a:r>
            <a:r>
              <a:rPr lang="en-US" sz="6000" b="1" dirty="0">
                <a:ln w="635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ea typeface="Times New Roman" panose="02020603050405020304" pitchFamily="18" charset="0"/>
                <a:cs typeface="Angsana New" panose="02020603050405020304" pitchFamily="18" charset="-34"/>
              </a:rPr>
              <a:t>2564</a:t>
            </a:r>
            <a:endParaRPr lang="en-US" sz="2400" b="1" dirty="0">
              <a:ln w="6350">
                <a:solidFill>
                  <a:schemeClr val="bg1">
                    <a:lumMod val="95000"/>
                  </a:schemeClr>
                </a:solidFill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2DBFD3E5-AAF6-4683-8EFE-AE9A92E86CDA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20737" y="7006292"/>
            <a:ext cx="1038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02BFBADC-AB08-401C-9C10-E78512E69174}"/>
              </a:ext>
            </a:extLst>
          </p:cNvPr>
          <p:cNvSpPr txBox="1"/>
          <p:nvPr/>
        </p:nvSpPr>
        <p:spPr>
          <a:xfrm>
            <a:off x="415456" y="8152142"/>
            <a:ext cx="6317594" cy="1608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100"/>
              </a:spcAft>
            </a:pPr>
            <a:r>
              <a:rPr lang="th-TH" sz="2400" b="1" dirty="0">
                <a:ln w="6350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กลุ่มนโยบายและแผน</a:t>
            </a:r>
            <a:endParaRPr lang="en-US" sz="1200" dirty="0">
              <a:ln w="6350"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r">
              <a:spcAft>
                <a:spcPts val="100"/>
              </a:spcAft>
            </a:pPr>
            <a:r>
              <a:rPr lang="th-TH" sz="2400" b="1" dirty="0">
                <a:ln w="6350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สำนักงานเขตพื้นที่การศึกษาประถมศึกษาบุรีรัมย์ เขต 4</a:t>
            </a:r>
            <a:endParaRPr lang="en-US" sz="1200" dirty="0">
              <a:ln w="6350"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r">
              <a:spcAft>
                <a:spcPts val="100"/>
              </a:spcAft>
            </a:pPr>
            <a:r>
              <a:rPr lang="th-TH" sz="2400" b="1" dirty="0">
                <a:ln w="6350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สำนักงานคณะกรรมการการศึกษาขั้นพื้นฐาน</a:t>
            </a:r>
            <a:endParaRPr lang="en-US" sz="1200" dirty="0">
              <a:ln w="6350"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r">
              <a:spcAft>
                <a:spcPts val="100"/>
              </a:spcAft>
            </a:pPr>
            <a:r>
              <a:rPr lang="th-TH" sz="2400" b="1" dirty="0">
                <a:ln w="6350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กระทรวงศึกษาธิการ</a:t>
            </a:r>
            <a:endParaRPr lang="en-US" sz="1200" dirty="0">
              <a:ln w="6350"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B87167-4F6A-46EA-A5F8-913F356078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315" y="7021774"/>
            <a:ext cx="975595" cy="97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9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1103A8C7-8BF6-4F20-8CA4-9868F059D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2726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26</Words>
  <Application>Microsoft Office PowerPoint</Application>
  <PresentationFormat>A4 Paper (210x297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TH SarabunPSK</vt:lpstr>
      <vt:lpstr>Times New Roman</vt:lpstr>
      <vt:lpstr>ธีมของ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Gunyalax Chipubat</dc:creator>
  <cp:lastModifiedBy>WAVETER .</cp:lastModifiedBy>
  <cp:revision>28</cp:revision>
  <cp:lastPrinted>2021-01-06T08:58:53Z</cp:lastPrinted>
  <dcterms:created xsi:type="dcterms:W3CDTF">2020-05-28T09:14:52Z</dcterms:created>
  <dcterms:modified xsi:type="dcterms:W3CDTF">2021-10-27T02:35:49Z</dcterms:modified>
</cp:coreProperties>
</file>